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Merriweather" panose="000005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1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3798" y="262473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HR Analytics Dashboard PPT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537472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Technohacks Internship Task 6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5209937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BFA312-038D-A0D5-BF10-CA517536E24A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853095"/>
            <a:ext cx="7206139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HR Analytics Dashboard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94547"/>
            <a:ext cx="12879467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Understanding Key Factors Behind Employee Attrition</a:t>
            </a:r>
            <a:endParaRPr lang="en-US" sz="3850" dirty="0"/>
          </a:p>
        </p:txBody>
      </p:sp>
      <p:sp>
        <p:nvSpPr>
          <p:cNvPr id="4" name="Text 2"/>
          <p:cNvSpPr/>
          <p:nvPr/>
        </p:nvSpPr>
        <p:spPr>
          <a:xfrm>
            <a:off x="863798" y="4981694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Presented by: Pranav Patel</a:t>
            </a: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7103A1-A949-228D-D8CD-95B4D6689B8B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14920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Scope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290655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Objective: To identify major factors contributing to employee attrition using data visualizations and analysis in Power BI.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08046"/>
            <a:ext cx="910113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Cleaning &amp; Preprocessing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908697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609DFF"/>
          </a:solidFill>
          <a:ln/>
        </p:spPr>
      </p:sp>
      <p:sp>
        <p:nvSpPr>
          <p:cNvPr id="4" name="Text 2"/>
          <p:cNvSpPr/>
          <p:nvPr/>
        </p:nvSpPr>
        <p:spPr>
          <a:xfrm>
            <a:off x="1233964" y="2772966"/>
            <a:ext cx="1253263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Checked for and removed missing values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3798" y="3797141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609DFF"/>
          </a:solidFill>
          <a:ln/>
        </p:spPr>
      </p:sp>
      <p:sp>
        <p:nvSpPr>
          <p:cNvPr id="6" name="Text 4"/>
          <p:cNvSpPr/>
          <p:nvPr/>
        </p:nvSpPr>
        <p:spPr>
          <a:xfrm>
            <a:off x="1233964" y="3661410"/>
            <a:ext cx="1253263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Removed duplicates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63798" y="4685586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609DFF"/>
          </a:solidFill>
          <a:ln/>
        </p:spPr>
      </p:sp>
      <p:sp>
        <p:nvSpPr>
          <p:cNvPr id="8" name="Text 6"/>
          <p:cNvSpPr/>
          <p:nvPr/>
        </p:nvSpPr>
        <p:spPr>
          <a:xfrm>
            <a:off x="1233964" y="4549854"/>
            <a:ext cx="1253263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Fixed spelling errors using Find &amp; Replace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3798" y="5574030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609DFF"/>
          </a:solidFill>
          <a:ln/>
        </p:spPr>
      </p:sp>
      <p:sp>
        <p:nvSpPr>
          <p:cNvPr id="10" name="Text 8"/>
          <p:cNvSpPr/>
          <p:nvPr/>
        </p:nvSpPr>
        <p:spPr>
          <a:xfrm>
            <a:off x="1233964" y="5438299"/>
            <a:ext cx="1253263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Ensured correct data types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3798" y="6462474"/>
            <a:ext cx="123349" cy="123349"/>
          </a:xfrm>
          <a:prstGeom prst="roundRect">
            <a:avLst>
              <a:gd name="adj" fmla="val 370656"/>
            </a:avLst>
          </a:prstGeom>
          <a:solidFill>
            <a:srgbClr val="609DFF"/>
          </a:solidFill>
          <a:ln/>
        </p:spPr>
      </p:sp>
      <p:sp>
        <p:nvSpPr>
          <p:cNvPr id="12" name="Text 10"/>
          <p:cNvSpPr/>
          <p:nvPr/>
        </p:nvSpPr>
        <p:spPr>
          <a:xfrm>
            <a:off x="1233964" y="6326743"/>
            <a:ext cx="12532638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Created binary columns (1 = Yes, 0 = No) for logical operations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0A9E99-036F-67C9-BB78-22751A8E8AED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547699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DAX Calculation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689152"/>
            <a:ext cx="4107656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Attrition Rate Formula:</a:t>
            </a:r>
            <a:endParaRPr lang="en-US" sz="2900" dirty="0"/>
          </a:p>
        </p:txBody>
      </p:sp>
      <p:sp>
        <p:nvSpPr>
          <p:cNvPr id="5" name="Shape 2"/>
          <p:cNvSpPr/>
          <p:nvPr/>
        </p:nvSpPr>
        <p:spPr>
          <a:xfrm>
            <a:off x="6350198" y="4522113"/>
            <a:ext cx="7416403" cy="1159669"/>
          </a:xfrm>
          <a:prstGeom prst="roundRect">
            <a:avLst>
              <a:gd name="adj" fmla="val 8940"/>
            </a:avLst>
          </a:prstGeom>
          <a:solidFill>
            <a:srgbClr val="001D4D"/>
          </a:solidFill>
          <a:ln/>
        </p:spPr>
      </p:sp>
      <p:sp>
        <p:nvSpPr>
          <p:cNvPr id="6" name="Shape 3"/>
          <p:cNvSpPr/>
          <p:nvPr/>
        </p:nvSpPr>
        <p:spPr>
          <a:xfrm>
            <a:off x="6337935" y="4522113"/>
            <a:ext cx="7440930" cy="1159669"/>
          </a:xfrm>
          <a:prstGeom prst="roundRect">
            <a:avLst>
              <a:gd name="adj" fmla="val 3193"/>
            </a:avLst>
          </a:prstGeom>
          <a:solidFill>
            <a:srgbClr val="001D4D"/>
          </a:solidFill>
          <a:ln/>
        </p:spPr>
      </p:sp>
      <p:sp>
        <p:nvSpPr>
          <p:cNvPr id="7" name="Text 4"/>
          <p:cNvSpPr/>
          <p:nvPr/>
        </p:nvSpPr>
        <p:spPr>
          <a:xfrm>
            <a:off x="6584752" y="4707136"/>
            <a:ext cx="694729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highlight>
                  <a:srgbClr val="001D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Attrition Rate = SUM(hr_analytics[Attrition Count]) / SUM(hr_analytics[Employee Count])</a:t>
            </a:r>
            <a:endParaRPr lang="en-US" sz="19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2651CD-D83E-163B-8F15-A241031F5F96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2491" y="2759512"/>
            <a:ext cx="4869299" cy="271057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3798" y="1681163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Dashboard Visuals</a:t>
            </a:r>
            <a:endParaRPr lang="en-US" sz="4850" dirty="0"/>
          </a:p>
        </p:txBody>
      </p:sp>
      <p:sp>
        <p:nvSpPr>
          <p:cNvPr id="5" name="Text 1"/>
          <p:cNvSpPr/>
          <p:nvPr/>
        </p:nvSpPr>
        <p:spPr>
          <a:xfrm>
            <a:off x="863798" y="3044666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Donut Chart – Attrition by Education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63798" y="3920609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Stacked Column Chart – Attrition by Age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863798" y="4796552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Matrix Table – Job Role vs. Job Satisfaction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863798" y="5672495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Stacked Bar Chart – Attrition by Salary Slab</a:t>
            </a:r>
            <a:endParaRPr lang="en-US" sz="1900" dirty="0"/>
          </a:p>
        </p:txBody>
      </p:sp>
      <p:sp>
        <p:nvSpPr>
          <p:cNvPr id="9" name="Text 5"/>
          <p:cNvSpPr/>
          <p:nvPr/>
        </p:nvSpPr>
        <p:spPr>
          <a:xfrm>
            <a:off x="4880729" y="3044666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Stacked Bar – Attrition by Top 4 Job Roles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4880729" y="3920609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Area Chart – Years at Company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4880729" y="4796552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Treemap – Gender-wise Attrition</a:t>
            </a:r>
            <a:endParaRPr lang="en-US" sz="1900" dirty="0"/>
          </a:p>
        </p:txBody>
      </p:sp>
      <p:sp>
        <p:nvSpPr>
          <p:cNvPr id="12" name="Text 8"/>
          <p:cNvSpPr/>
          <p:nvPr/>
        </p:nvSpPr>
        <p:spPr>
          <a:xfrm>
            <a:off x="4880729" y="5672495"/>
            <a:ext cx="34070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Slicers – Department Filter (HR, R&amp;D, Sales)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83732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Insights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2548652"/>
            <a:ext cx="4136350" cy="2272546"/>
          </a:xfrm>
          <a:prstGeom prst="roundRect">
            <a:avLst>
              <a:gd name="adj" fmla="val 6438"/>
            </a:avLst>
          </a:prstGeom>
          <a:noFill/>
          <a:ln w="30480">
            <a:solidFill>
              <a:srgbClr val="194A9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2548652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5" name="Text 3"/>
          <p:cNvSpPr/>
          <p:nvPr/>
        </p:nvSpPr>
        <p:spPr>
          <a:xfrm>
            <a:off x="1232535" y="28259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Age Group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1232535" y="3359468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Highest attrition among 26–35 age group.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6965" y="2548652"/>
            <a:ext cx="4136350" cy="2272546"/>
          </a:xfrm>
          <a:prstGeom prst="roundRect">
            <a:avLst>
              <a:gd name="adj" fmla="val 6438"/>
            </a:avLst>
          </a:prstGeom>
          <a:noFill/>
          <a:ln w="30480">
            <a:solidFill>
              <a:srgbClr val="194A9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485" y="2548652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9" name="Text 7"/>
          <p:cNvSpPr/>
          <p:nvPr/>
        </p:nvSpPr>
        <p:spPr>
          <a:xfrm>
            <a:off x="5615702" y="28259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Salary Impact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615702" y="3359468"/>
            <a:ext cx="3490317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163 employees earning &lt;5K left (below avg salary of 6.5K).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2548652"/>
            <a:ext cx="4136350" cy="2272546"/>
          </a:xfrm>
          <a:prstGeom prst="roundRect">
            <a:avLst>
              <a:gd name="adj" fmla="val 6438"/>
            </a:avLst>
          </a:prstGeom>
          <a:noFill/>
          <a:ln w="30480">
            <a:solidFill>
              <a:srgbClr val="194A9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599652" y="2548652"/>
            <a:ext cx="121920" cy="2272546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3" name="Text 11"/>
          <p:cNvSpPr/>
          <p:nvPr/>
        </p:nvSpPr>
        <p:spPr>
          <a:xfrm>
            <a:off x="9998869" y="28259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Tenure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9998869" y="3359468"/>
            <a:ext cx="3490317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59 employees left after just 1 year.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863798" y="5068014"/>
            <a:ext cx="6327934" cy="1877735"/>
          </a:xfrm>
          <a:prstGeom prst="roundRect">
            <a:avLst>
              <a:gd name="adj" fmla="val 7792"/>
            </a:avLst>
          </a:prstGeom>
          <a:noFill/>
          <a:ln w="30480">
            <a:solidFill>
              <a:srgbClr val="194A9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833318" y="5068014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17" name="Text 15"/>
          <p:cNvSpPr/>
          <p:nvPr/>
        </p:nvSpPr>
        <p:spPr>
          <a:xfrm>
            <a:off x="1232535" y="534531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Job Satisfaction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1232535" y="5878830"/>
            <a:ext cx="5681901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Lab Technicians gave lowest job satisfaction before leaving.</a:t>
            </a:r>
            <a:endParaRPr lang="en-US" sz="1900" dirty="0"/>
          </a:p>
        </p:txBody>
      </p:sp>
      <p:sp>
        <p:nvSpPr>
          <p:cNvPr id="19" name="Shape 17"/>
          <p:cNvSpPr/>
          <p:nvPr/>
        </p:nvSpPr>
        <p:spPr>
          <a:xfrm>
            <a:off x="7438549" y="5068014"/>
            <a:ext cx="6327934" cy="1877735"/>
          </a:xfrm>
          <a:prstGeom prst="roundRect">
            <a:avLst>
              <a:gd name="adj" fmla="val 7792"/>
            </a:avLst>
          </a:prstGeom>
          <a:noFill/>
          <a:ln w="30480">
            <a:solidFill>
              <a:srgbClr val="194A99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408069" y="5068014"/>
            <a:ext cx="121920" cy="1877735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/>
        </p:spPr>
      </p:sp>
      <p:sp>
        <p:nvSpPr>
          <p:cNvPr id="21" name="Text 19"/>
          <p:cNvSpPr/>
          <p:nvPr/>
        </p:nvSpPr>
        <p:spPr>
          <a:xfrm>
            <a:off x="7807285" y="534531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Gender Attrition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7807285" y="5878830"/>
            <a:ext cx="5681901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Male attrition higher than female.</a:t>
            </a:r>
            <a:endParaRPr lang="en-US" sz="19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1B56DA-6F25-FCA5-66CB-E83AC44271A3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3173849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Tools Used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4438769"/>
            <a:ext cx="616982" cy="6169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89271" y="45852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Microsoft Excel</a:t>
            </a:r>
            <a:endParaRPr lang="en-US" sz="2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9386" y="4438769"/>
            <a:ext cx="616982" cy="61698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94859" y="458521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Power BI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1F21B2-2312-B89D-2C1C-C7D67189E19A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080260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Learnings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3798" y="4085630"/>
            <a:ext cx="4177546" cy="246817"/>
          </a:xfrm>
          <a:prstGeom prst="roundRect">
            <a:avLst>
              <a:gd name="adj" fmla="val 4200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10615" y="457926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Dashboard Design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110615" y="5112782"/>
            <a:ext cx="368391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Gained skills in interactive dashboard design.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26368" y="3715345"/>
            <a:ext cx="4177546" cy="246817"/>
          </a:xfrm>
          <a:prstGeom prst="roundRect">
            <a:avLst>
              <a:gd name="adj" fmla="val 4200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73184" y="420897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Insight Extraction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5473184" y="4742498"/>
            <a:ext cx="368391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Improved ability to extract insights from raw HR data.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588937" y="3345180"/>
            <a:ext cx="4177546" cy="246817"/>
          </a:xfrm>
          <a:prstGeom prst="roundRect">
            <a:avLst>
              <a:gd name="adj" fmla="val 4200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35753" y="38388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 Storytelling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9835753" y="4372332"/>
            <a:ext cx="368391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Understood practical impact of data-driven storytelling.</a:t>
            </a:r>
            <a:endParaRPr lang="en-US" sz="19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9B7027-02E6-06B8-6127-9E7D7A54F980}"/>
              </a:ext>
            </a:extLst>
          </p:cNvPr>
          <p:cNvSpPr/>
          <p:nvPr/>
        </p:nvSpPr>
        <p:spPr>
          <a:xfrm>
            <a:off x="12234441" y="7731889"/>
            <a:ext cx="2314936" cy="39353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273</Words>
  <Application>Microsoft Office PowerPoint</Application>
  <PresentationFormat>Custom</PresentationFormat>
  <Paragraphs>55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Merriweather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Mukesh</dc:creator>
  <cp:lastModifiedBy>Pranav Patel</cp:lastModifiedBy>
  <cp:revision>3</cp:revision>
  <dcterms:created xsi:type="dcterms:W3CDTF">2025-07-09T14:07:30Z</dcterms:created>
  <dcterms:modified xsi:type="dcterms:W3CDTF">2025-07-09T14:10:22Z</dcterms:modified>
</cp:coreProperties>
</file>